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9" r:id="rId3"/>
    <p:sldId id="260" r:id="rId4"/>
    <p:sldId id="261" r:id="rId5"/>
    <p:sldId id="262" r:id="rId6"/>
    <p:sldId id="263" r:id="rId7"/>
    <p:sldId id="264" r:id="rId8"/>
    <p:sldId id="265"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04"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2352273-98FD-46A8-8BEB-F091398C5DF6}" type="datetimeFigureOut">
              <a:rPr lang="en-IN" smtClean="0"/>
              <a:t>12-04-2019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49BE581-84E7-4DDC-84F2-05F6F0D5A58F}"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352273-98FD-46A8-8BEB-F091398C5DF6}" type="datetimeFigureOut">
              <a:rPr lang="en-IN" smtClean="0"/>
              <a:t>12-04-2019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49BE581-84E7-4DDC-84F2-05F6F0D5A58F}"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352273-98FD-46A8-8BEB-F091398C5DF6}" type="datetimeFigureOut">
              <a:rPr lang="en-IN" smtClean="0"/>
              <a:t>12-04-2019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49BE581-84E7-4DDC-84F2-05F6F0D5A58F}"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352273-98FD-46A8-8BEB-F091398C5DF6}" type="datetimeFigureOut">
              <a:rPr lang="en-IN" smtClean="0"/>
              <a:t>12-04-2019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49BE581-84E7-4DDC-84F2-05F6F0D5A58F}"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2352273-98FD-46A8-8BEB-F091398C5DF6}" type="datetimeFigureOut">
              <a:rPr lang="en-IN" smtClean="0"/>
              <a:t>12-04-2019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49BE581-84E7-4DDC-84F2-05F6F0D5A58F}"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2352273-98FD-46A8-8BEB-F091398C5DF6}" type="datetimeFigureOut">
              <a:rPr lang="en-IN" smtClean="0"/>
              <a:t>12-04-2019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49BE581-84E7-4DDC-84F2-05F6F0D5A58F}"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2352273-98FD-46A8-8BEB-F091398C5DF6}" type="datetimeFigureOut">
              <a:rPr lang="en-IN" smtClean="0"/>
              <a:t>12-04-2019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49BE581-84E7-4DDC-84F2-05F6F0D5A58F}"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2352273-98FD-46A8-8BEB-F091398C5DF6}" type="datetimeFigureOut">
              <a:rPr lang="en-IN" smtClean="0"/>
              <a:t>12-04-2019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49BE581-84E7-4DDC-84F2-05F6F0D5A58F}"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352273-98FD-46A8-8BEB-F091398C5DF6}" type="datetimeFigureOut">
              <a:rPr lang="en-IN" smtClean="0"/>
              <a:t>12-04-2019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49BE581-84E7-4DDC-84F2-05F6F0D5A58F}"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2352273-98FD-46A8-8BEB-F091398C5DF6}" type="datetimeFigureOut">
              <a:rPr lang="en-IN" smtClean="0"/>
              <a:t>12-04-2019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49BE581-84E7-4DDC-84F2-05F6F0D5A58F}" type="slidenum">
              <a:rPr lang="en-IN" smtClean="0"/>
              <a:t>‹#›</a:t>
            </a:fld>
            <a:endParaRPr lang="en-IN"/>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E2352273-98FD-46A8-8BEB-F091398C5DF6}" type="datetimeFigureOut">
              <a:rPr lang="en-IN" smtClean="0"/>
              <a:t>12-04-2019</a:t>
            </a:fld>
            <a:endParaRPr lang="en-IN"/>
          </a:p>
        </p:txBody>
      </p:sp>
      <p:sp>
        <p:nvSpPr>
          <p:cNvPr id="9" name="Slide Number Placeholder 8"/>
          <p:cNvSpPr>
            <a:spLocks noGrp="1"/>
          </p:cNvSpPr>
          <p:nvPr>
            <p:ph type="sldNum" sz="quarter" idx="11"/>
          </p:nvPr>
        </p:nvSpPr>
        <p:spPr/>
        <p:txBody>
          <a:bodyPr/>
          <a:lstStyle/>
          <a:p>
            <a:fld id="{E49BE581-84E7-4DDC-84F2-05F6F0D5A58F}" type="slidenum">
              <a:rPr lang="en-IN" smtClean="0"/>
              <a:t>‹#›</a:t>
            </a:fld>
            <a:endParaRPr lang="en-IN"/>
          </a:p>
        </p:txBody>
      </p:sp>
      <p:sp>
        <p:nvSpPr>
          <p:cNvPr id="10" name="Footer Placeholder 9"/>
          <p:cNvSpPr>
            <a:spLocks noGrp="1"/>
          </p:cNvSpPr>
          <p:nvPr>
            <p:ph type="ftr" sz="quarter" idx="12"/>
          </p:nvPr>
        </p:nvSpPr>
        <p:spPr/>
        <p:txBody>
          <a:bodyPr/>
          <a:lstStyle/>
          <a:p>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E49BE581-84E7-4DDC-84F2-05F6F0D5A58F}" type="slidenum">
              <a:rPr lang="en-IN" smtClean="0"/>
              <a:t>‹#›</a:t>
            </a:fld>
            <a:endParaRPr lang="en-IN"/>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IN"/>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E2352273-98FD-46A8-8BEB-F091398C5DF6}" type="datetimeFigureOut">
              <a:rPr lang="en-IN" smtClean="0"/>
              <a:t>12-04-2019</a:t>
            </a:fld>
            <a:endParaRPr lang="en-IN"/>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effectLst/>
              </a:rPr>
              <a:t>The Battle of </a:t>
            </a:r>
            <a:r>
              <a:rPr lang="en-IN" dirty="0" err="1">
                <a:effectLst/>
              </a:rPr>
              <a:t>Neighborhoods</a:t>
            </a:r>
            <a:r>
              <a:rPr lang="en-IN" dirty="0">
                <a:effectLst/>
              </a:rPr>
              <a:t> </a:t>
            </a:r>
            <a:endParaRPr lang="en-IN" dirty="0"/>
          </a:p>
        </p:txBody>
      </p:sp>
      <p:sp>
        <p:nvSpPr>
          <p:cNvPr id="3" name="Subtitle 2"/>
          <p:cNvSpPr>
            <a:spLocks noGrp="1"/>
          </p:cNvSpPr>
          <p:nvPr>
            <p:ph type="subTitle" idx="1"/>
          </p:nvPr>
        </p:nvSpPr>
        <p:spPr/>
        <p:txBody>
          <a:bodyPr/>
          <a:lstStyle/>
          <a:p>
            <a:r>
              <a:rPr lang="en-US" dirty="0" err="1" smtClean="0"/>
              <a:t>Coursera</a:t>
            </a:r>
            <a:r>
              <a:rPr lang="en-US" dirty="0" smtClean="0"/>
              <a:t>  Capstone project </a:t>
            </a:r>
            <a:endParaRPr lang="en-IN" dirty="0"/>
          </a:p>
        </p:txBody>
      </p:sp>
    </p:spTree>
    <p:extLst>
      <p:ext uri="{BB962C8B-B14F-4D97-AF65-F5344CB8AC3E}">
        <p14:creationId xmlns:p14="http://schemas.microsoft.com/office/powerpoint/2010/main" val="13673224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Introduction:</a:t>
            </a:r>
            <a:endParaRPr lang="en-IN" dirty="0"/>
          </a:p>
        </p:txBody>
      </p:sp>
      <p:sp>
        <p:nvSpPr>
          <p:cNvPr id="3" name="Content Placeholder 2"/>
          <p:cNvSpPr>
            <a:spLocks noGrp="1"/>
          </p:cNvSpPr>
          <p:nvPr>
            <p:ph idx="1"/>
          </p:nvPr>
        </p:nvSpPr>
        <p:spPr/>
        <p:txBody>
          <a:bodyPr/>
          <a:lstStyle/>
          <a:p>
            <a:r>
              <a:rPr lang="en-GB" sz="2400" dirty="0"/>
              <a:t>The city of Hoboken, NJ is relatively small at ~1 square mile but it is packed with restaurants, night life and amazing people. For people that are new to Hoboken, despite its small geographic size, it can be daunting to figure out what restaurants are worth going to and where they are. For people that used to live in Hoboken or are visiting Hoboken.</a:t>
            </a:r>
          </a:p>
          <a:p>
            <a:r>
              <a:rPr lang="en-GB" sz="2400" dirty="0"/>
              <a:t>how do you know what the best places are to get something to eat?</a:t>
            </a:r>
          </a:p>
          <a:p>
            <a:endParaRPr lang="en-IN" dirty="0"/>
          </a:p>
        </p:txBody>
      </p:sp>
    </p:spTree>
    <p:extLst>
      <p:ext uri="{BB962C8B-B14F-4D97-AF65-F5344CB8AC3E}">
        <p14:creationId xmlns:p14="http://schemas.microsoft.com/office/powerpoint/2010/main" val="35669185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Business Problem:</a:t>
            </a:r>
            <a:endParaRPr lang="en-IN" dirty="0"/>
          </a:p>
        </p:txBody>
      </p:sp>
      <p:sp>
        <p:nvSpPr>
          <p:cNvPr id="3" name="Content Placeholder 2"/>
          <p:cNvSpPr>
            <a:spLocks noGrp="1"/>
          </p:cNvSpPr>
          <p:nvPr>
            <p:ph idx="1"/>
          </p:nvPr>
        </p:nvSpPr>
        <p:spPr/>
        <p:txBody>
          <a:bodyPr/>
          <a:lstStyle/>
          <a:p>
            <a:r>
              <a:rPr lang="en-GB" dirty="0"/>
              <a:t>For this project, </a:t>
            </a:r>
            <a:r>
              <a:rPr lang="en-GB" dirty="0" smtClean="0"/>
              <a:t>I need to create </a:t>
            </a:r>
            <a:r>
              <a:rPr lang="en-GB" dirty="0"/>
              <a:t>a simple guide on where to eat based on Foursquare ratings, price, category and geographic location data for restaurants in Hoboken. I will then cluster these restaurants based on their similarities so that a user can easily determine what type cuisine they are looking for and in what price range.</a:t>
            </a:r>
          </a:p>
          <a:p>
            <a:endParaRPr lang="en-IN" dirty="0"/>
          </a:p>
        </p:txBody>
      </p:sp>
    </p:spTree>
    <p:extLst>
      <p:ext uri="{BB962C8B-B14F-4D97-AF65-F5344CB8AC3E}">
        <p14:creationId xmlns:p14="http://schemas.microsoft.com/office/powerpoint/2010/main" val="11195635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Data Required</a:t>
            </a:r>
            <a:br>
              <a:rPr lang="en-IN" b="1" dirty="0"/>
            </a:br>
            <a:endParaRPr lang="en-IN" dirty="0"/>
          </a:p>
        </p:txBody>
      </p:sp>
      <p:sp>
        <p:nvSpPr>
          <p:cNvPr id="3" name="Content Placeholder 2"/>
          <p:cNvSpPr>
            <a:spLocks noGrp="1"/>
          </p:cNvSpPr>
          <p:nvPr>
            <p:ph idx="1"/>
          </p:nvPr>
        </p:nvSpPr>
        <p:spPr/>
        <p:txBody>
          <a:bodyPr/>
          <a:lstStyle/>
          <a:p>
            <a:pPr marL="114300" indent="0">
              <a:buNone/>
            </a:pPr>
            <a:r>
              <a:rPr lang="en-GB" dirty="0"/>
              <a:t>For this assignment, I will be utilizing the Foursquare API to pull the following location data on restaurants in Hoboken, NJ:</a:t>
            </a:r>
          </a:p>
          <a:p>
            <a:r>
              <a:rPr lang="en-GB" dirty="0"/>
              <a:t>Venue Name</a:t>
            </a:r>
          </a:p>
          <a:p>
            <a:r>
              <a:rPr lang="en-GB" dirty="0"/>
              <a:t>Venue ID</a:t>
            </a:r>
          </a:p>
          <a:p>
            <a:r>
              <a:rPr lang="en-GB" dirty="0"/>
              <a:t>Venue Location</a:t>
            </a:r>
          </a:p>
          <a:p>
            <a:r>
              <a:rPr lang="en-GB" dirty="0"/>
              <a:t>Venue Category</a:t>
            </a:r>
          </a:p>
          <a:p>
            <a:r>
              <a:rPr lang="en-GB" dirty="0"/>
              <a:t>Rating</a:t>
            </a:r>
          </a:p>
          <a:p>
            <a:r>
              <a:rPr lang="en-GB" dirty="0"/>
              <a:t>Price</a:t>
            </a:r>
          </a:p>
          <a:p>
            <a:r>
              <a:rPr lang="en-GB" dirty="0"/>
              <a:t>Count of Likes</a:t>
            </a:r>
          </a:p>
          <a:p>
            <a:r>
              <a:rPr lang="en-GB" dirty="0"/>
              <a:t>Phrases</a:t>
            </a:r>
          </a:p>
          <a:p>
            <a:endParaRPr lang="en-IN" dirty="0"/>
          </a:p>
        </p:txBody>
      </p:sp>
    </p:spTree>
    <p:extLst>
      <p:ext uri="{BB962C8B-B14F-4D97-AF65-F5344CB8AC3E}">
        <p14:creationId xmlns:p14="http://schemas.microsoft.com/office/powerpoint/2010/main" val="13457758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Data Acquisition </a:t>
            </a:r>
            <a:r>
              <a:rPr lang="en-GB" b="1" dirty="0" smtClean="0"/>
              <a:t>Approach</a:t>
            </a:r>
            <a:endParaRPr lang="en-IN" dirty="0"/>
          </a:p>
        </p:txBody>
      </p:sp>
      <p:sp>
        <p:nvSpPr>
          <p:cNvPr id="3" name="Content Placeholder 2"/>
          <p:cNvSpPr>
            <a:spLocks noGrp="1"/>
          </p:cNvSpPr>
          <p:nvPr>
            <p:ph idx="1"/>
          </p:nvPr>
        </p:nvSpPr>
        <p:spPr/>
        <p:txBody>
          <a:bodyPr/>
          <a:lstStyle/>
          <a:p>
            <a:r>
              <a:rPr lang="en-GB" dirty="0" smtClean="0"/>
              <a:t>To </a:t>
            </a:r>
            <a:r>
              <a:rPr lang="en-GB" dirty="0"/>
              <a:t>acquire the data mentioned above, I will need to do the following:</a:t>
            </a:r>
          </a:p>
          <a:p>
            <a:r>
              <a:rPr lang="en-GB" dirty="0"/>
              <a:t>Get </a:t>
            </a:r>
            <a:r>
              <a:rPr lang="en-GB" dirty="0" err="1"/>
              <a:t>geolocator</a:t>
            </a:r>
            <a:r>
              <a:rPr lang="en-GB" dirty="0"/>
              <a:t> </a:t>
            </a:r>
            <a:r>
              <a:rPr lang="en-GB" dirty="0" err="1"/>
              <a:t>lat</a:t>
            </a:r>
            <a:r>
              <a:rPr lang="en-GB" dirty="0"/>
              <a:t> and long coordinates for Hoboken, NJ</a:t>
            </a:r>
          </a:p>
          <a:p>
            <a:r>
              <a:rPr lang="en-GB" dirty="0"/>
              <a:t>Get a list of all venues in Hoboken</a:t>
            </a:r>
          </a:p>
          <a:p>
            <a:r>
              <a:rPr lang="en-GB" dirty="0"/>
              <a:t>Get venue IDs for each venue in Hoboken</a:t>
            </a:r>
          </a:p>
          <a:p>
            <a:r>
              <a:rPr lang="en-GB" dirty="0"/>
              <a:t>Pull venue name, location, category, rating, price, count of likes and phrases for each venue</a:t>
            </a:r>
          </a:p>
          <a:p>
            <a:endParaRPr lang="en-IN" dirty="0"/>
          </a:p>
        </p:txBody>
      </p:sp>
    </p:spTree>
    <p:extLst>
      <p:ext uri="{BB962C8B-B14F-4D97-AF65-F5344CB8AC3E}">
        <p14:creationId xmlns:p14="http://schemas.microsoft.com/office/powerpoint/2010/main" val="37478820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980728"/>
            <a:ext cx="7620000" cy="1143000"/>
          </a:xfrm>
        </p:spPr>
        <p:txBody>
          <a:bodyPr/>
          <a:lstStyle/>
          <a:p>
            <a:r>
              <a:rPr lang="en-IN" b="1" dirty="0"/>
              <a:t>Data Usage Approach - Clustering</a:t>
            </a:r>
            <a:br>
              <a:rPr lang="en-IN" b="1" dirty="0"/>
            </a:br>
            <a:endParaRPr lang="en-IN" dirty="0"/>
          </a:p>
        </p:txBody>
      </p:sp>
      <p:sp>
        <p:nvSpPr>
          <p:cNvPr id="3" name="Content Placeholder 2"/>
          <p:cNvSpPr>
            <a:spLocks noGrp="1"/>
          </p:cNvSpPr>
          <p:nvPr>
            <p:ph idx="1"/>
          </p:nvPr>
        </p:nvSpPr>
        <p:spPr>
          <a:xfrm>
            <a:off x="467544" y="2132856"/>
            <a:ext cx="7620000" cy="4800600"/>
          </a:xfrm>
        </p:spPr>
        <p:txBody>
          <a:bodyPr/>
          <a:lstStyle/>
          <a:p>
            <a:pPr marL="114300" indent="0">
              <a:buNone/>
            </a:pPr>
            <a:r>
              <a:rPr lang="en-GB" dirty="0" smtClean="0"/>
              <a:t>I </a:t>
            </a:r>
            <a:r>
              <a:rPr lang="en-GB" dirty="0"/>
              <a:t>will take the gathered data (see above in Data Acquisition Approach and Data Required sections) and will create a k-means clustering algorithm that groups restaurants into 4-5 clusters so that people looking to eat in Hoboken can easily see which restaurants will cater to what their needs.</a:t>
            </a:r>
          </a:p>
          <a:p>
            <a:endParaRPr lang="en-IN" dirty="0"/>
          </a:p>
        </p:txBody>
      </p:sp>
    </p:spTree>
    <p:extLst>
      <p:ext uri="{BB962C8B-B14F-4D97-AF65-F5344CB8AC3E}">
        <p14:creationId xmlns:p14="http://schemas.microsoft.com/office/powerpoint/2010/main" val="3528967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5536" y="1340768"/>
            <a:ext cx="8058744" cy="53285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11560" y="836712"/>
            <a:ext cx="3070777" cy="369332"/>
          </a:xfrm>
          <a:prstGeom prst="rect">
            <a:avLst/>
          </a:prstGeom>
          <a:noFill/>
        </p:spPr>
        <p:txBody>
          <a:bodyPr wrap="none" rtlCol="0">
            <a:spAutoFit/>
          </a:bodyPr>
          <a:lstStyle/>
          <a:p>
            <a:r>
              <a:rPr lang="en-US" dirty="0" smtClean="0"/>
              <a:t>After using </a:t>
            </a:r>
            <a:r>
              <a:rPr lang="en-IN" dirty="0" smtClean="0"/>
              <a:t>k-means algorithm </a:t>
            </a:r>
            <a:endParaRPr lang="en-IN" dirty="0"/>
          </a:p>
        </p:txBody>
      </p:sp>
    </p:spTree>
    <p:extLst>
      <p:ext uri="{BB962C8B-B14F-4D97-AF65-F5344CB8AC3E}">
        <p14:creationId xmlns:p14="http://schemas.microsoft.com/office/powerpoint/2010/main" val="42437952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836712"/>
            <a:ext cx="7620000" cy="1143000"/>
          </a:xfrm>
        </p:spPr>
        <p:txBody>
          <a:bodyPr/>
          <a:lstStyle/>
          <a:p>
            <a:r>
              <a:rPr lang="en-US" sz="4800" b="1" dirty="0" smtClean="0"/>
              <a:t>Cluster-</a:t>
            </a:r>
            <a:r>
              <a:rPr lang="en-US" sz="4800" dirty="0" smtClean="0"/>
              <a:t>Characteristics</a:t>
            </a:r>
            <a:r>
              <a:rPr lang="en-IN" sz="4800" dirty="0"/>
              <a:t/>
            </a:r>
            <a:br>
              <a:rPr lang="en-IN" sz="4800" dirty="0"/>
            </a:br>
            <a:endParaRPr lang="en-IN" dirty="0"/>
          </a:p>
        </p:txBody>
      </p:sp>
      <p:sp>
        <p:nvSpPr>
          <p:cNvPr id="3" name="Content Placeholder 2"/>
          <p:cNvSpPr>
            <a:spLocks noGrp="1"/>
          </p:cNvSpPr>
          <p:nvPr>
            <p:ph idx="1"/>
          </p:nvPr>
        </p:nvSpPr>
        <p:spPr/>
        <p:txBody>
          <a:bodyPr/>
          <a:lstStyle/>
          <a:p>
            <a:r>
              <a:rPr lang="en-US" sz="2400" b="1" dirty="0"/>
              <a:t>Cluster </a:t>
            </a:r>
            <a:r>
              <a:rPr lang="en-US" sz="2400" b="1" dirty="0" smtClean="0"/>
              <a:t>1(red)</a:t>
            </a:r>
            <a:r>
              <a:rPr lang="en-IN" sz="2400" dirty="0" smtClean="0"/>
              <a:t>: </a:t>
            </a:r>
            <a:r>
              <a:rPr lang="en-US" dirty="0" smtClean="0"/>
              <a:t>Poor </a:t>
            </a:r>
            <a:r>
              <a:rPr lang="en-US" dirty="0"/>
              <a:t>quality </a:t>
            </a:r>
            <a:r>
              <a:rPr lang="en-US" dirty="0" smtClean="0"/>
              <a:t>food</a:t>
            </a:r>
            <a:r>
              <a:rPr lang="en-IN" dirty="0"/>
              <a:t>,</a:t>
            </a:r>
            <a:r>
              <a:rPr lang="en-US" dirty="0" smtClean="0"/>
              <a:t>Mostly </a:t>
            </a:r>
            <a:r>
              <a:rPr lang="en-US" dirty="0"/>
              <a:t>Italian food or </a:t>
            </a:r>
            <a:r>
              <a:rPr lang="en-US" dirty="0" smtClean="0"/>
              <a:t>other</a:t>
            </a:r>
          </a:p>
          <a:p>
            <a:endParaRPr lang="en-IN" dirty="0"/>
          </a:p>
          <a:p>
            <a:r>
              <a:rPr lang="en-US" sz="2400" b="1" dirty="0"/>
              <a:t>Cluster 2(purple )</a:t>
            </a:r>
            <a:r>
              <a:rPr lang="en-IN" sz="2400" dirty="0" smtClean="0"/>
              <a:t>:</a:t>
            </a:r>
            <a:r>
              <a:rPr lang="en-US" dirty="0" smtClean="0"/>
              <a:t>Below </a:t>
            </a:r>
            <a:r>
              <a:rPr lang="en-US" dirty="0"/>
              <a:t>average quality </a:t>
            </a:r>
            <a:r>
              <a:rPr lang="en-US" dirty="0" smtClean="0"/>
              <a:t>food</a:t>
            </a:r>
            <a:r>
              <a:rPr lang="en-IN" dirty="0"/>
              <a:t>,</a:t>
            </a:r>
            <a:r>
              <a:rPr lang="en-US" dirty="0" smtClean="0"/>
              <a:t>Mostly </a:t>
            </a:r>
            <a:r>
              <a:rPr lang="en-US" dirty="0"/>
              <a:t>Europe / Asia inspired food</a:t>
            </a:r>
            <a:endParaRPr lang="en-IN" dirty="0"/>
          </a:p>
          <a:p>
            <a:endParaRPr lang="en-US" dirty="0" smtClean="0"/>
          </a:p>
          <a:p>
            <a:r>
              <a:rPr lang="en-US" sz="2400" b="1" dirty="0"/>
              <a:t>Cluster 3(light blue):</a:t>
            </a:r>
            <a:r>
              <a:rPr lang="en-US" dirty="0" smtClean="0"/>
              <a:t>High </a:t>
            </a:r>
            <a:r>
              <a:rPr lang="en-US" dirty="0"/>
              <a:t>quality </a:t>
            </a:r>
            <a:r>
              <a:rPr lang="en-US" dirty="0" smtClean="0"/>
              <a:t>food</a:t>
            </a:r>
            <a:r>
              <a:rPr lang="en-US" sz="2400" dirty="0" smtClean="0"/>
              <a:t>, Mostly </a:t>
            </a:r>
            <a:r>
              <a:rPr lang="en-US" dirty="0"/>
              <a:t>Mexican and South American </a:t>
            </a:r>
            <a:r>
              <a:rPr lang="en-US" dirty="0" smtClean="0"/>
              <a:t>inspired food</a:t>
            </a:r>
          </a:p>
          <a:p>
            <a:endParaRPr lang="en-US" dirty="0" smtClean="0"/>
          </a:p>
          <a:p>
            <a:r>
              <a:rPr lang="en-US" sz="2400" b="1" dirty="0"/>
              <a:t>Cluster </a:t>
            </a:r>
            <a:r>
              <a:rPr lang="en-US" sz="2400" b="1" dirty="0" smtClean="0"/>
              <a:t>4(yellow)</a:t>
            </a:r>
            <a:r>
              <a:rPr lang="en-IN" sz="2400" dirty="0" smtClean="0"/>
              <a:t>:</a:t>
            </a:r>
            <a:r>
              <a:rPr lang="en-US" dirty="0" smtClean="0"/>
              <a:t>Above </a:t>
            </a:r>
            <a:r>
              <a:rPr lang="en-US" dirty="0"/>
              <a:t>average quality </a:t>
            </a:r>
            <a:r>
              <a:rPr lang="en-US" dirty="0" smtClean="0"/>
              <a:t>food</a:t>
            </a:r>
            <a:r>
              <a:rPr lang="en-IN" dirty="0"/>
              <a:t>,</a:t>
            </a:r>
            <a:r>
              <a:rPr lang="en-US" dirty="0" smtClean="0"/>
              <a:t>Mostly </a:t>
            </a:r>
            <a:r>
              <a:rPr lang="en-US" dirty="0"/>
              <a:t>Bars</a:t>
            </a:r>
            <a:endParaRPr lang="en-IN" dirty="0"/>
          </a:p>
          <a:p>
            <a:endParaRPr lang="en-IN" dirty="0"/>
          </a:p>
        </p:txBody>
      </p:sp>
    </p:spTree>
    <p:extLst>
      <p:ext uri="{BB962C8B-B14F-4D97-AF65-F5344CB8AC3E}">
        <p14:creationId xmlns:p14="http://schemas.microsoft.com/office/powerpoint/2010/main" val="291926359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43</TotalTime>
  <Words>380</Words>
  <Application>Microsoft Office PowerPoint</Application>
  <PresentationFormat>On-screen Show (4:3)</PresentationFormat>
  <Paragraphs>34</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Adjacency</vt:lpstr>
      <vt:lpstr>The Battle of Neighborhoods </vt:lpstr>
      <vt:lpstr>Introduction:</vt:lpstr>
      <vt:lpstr>Business Problem:</vt:lpstr>
      <vt:lpstr>Data Required </vt:lpstr>
      <vt:lpstr>Data Acquisition Approach</vt:lpstr>
      <vt:lpstr>Data Usage Approach - Clustering </vt:lpstr>
      <vt:lpstr>PowerPoint Presentation</vt:lpstr>
      <vt:lpstr>Cluster-Characteristics </vt:lpstr>
    </vt:vector>
  </TitlesOfParts>
  <Company>home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dc:title>
  <dc:creator>ismail - [2010]</dc:creator>
  <cp:lastModifiedBy>ismail - [2010]</cp:lastModifiedBy>
  <cp:revision>4</cp:revision>
  <dcterms:created xsi:type="dcterms:W3CDTF">2019-03-07T09:59:59Z</dcterms:created>
  <dcterms:modified xsi:type="dcterms:W3CDTF">2019-04-12T03:23:25Z</dcterms:modified>
</cp:coreProperties>
</file>

<file path=docProps/thumbnail.jpeg>
</file>